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5" r:id="rId6"/>
    <p:sldId id="261" r:id="rId7"/>
    <p:sldId id="266" r:id="rId8"/>
    <p:sldId id="260" r:id="rId9"/>
    <p:sldId id="264" r:id="rId10"/>
    <p:sldId id="262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20.03.2024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71600" y="1196752"/>
            <a:ext cx="7272808" cy="4680520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kk-KZ" sz="6500" b="1" dirty="0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Артикуляциялық </a:t>
            </a:r>
            <a:r>
              <a:rPr lang="kk-KZ" sz="6500" b="1" dirty="0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жаттығулар</a:t>
            </a:r>
            <a:endParaRPr lang="kk-KZ" sz="6500" b="1" dirty="0">
              <a:ln w="1905"/>
              <a:solidFill>
                <a:schemeClr val="accent1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ctr">
              <a:buNone/>
            </a:pPr>
            <a:r>
              <a:rPr lang="kk-KZ" sz="6500" b="1" dirty="0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Ата-аналарға ұсыныс</a:t>
            </a:r>
            <a:endParaRPr lang="kk-KZ" sz="6500" b="1" dirty="0">
              <a:ln w="1905"/>
              <a:solidFill>
                <a:schemeClr val="accent1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ctr">
              <a:buNone/>
            </a:pPr>
            <a:endParaRPr lang="kk-KZ" sz="5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ctr">
              <a:buNone/>
            </a:pPr>
            <a:endParaRPr lang="kk-KZ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ctr">
              <a:buNone/>
            </a:pPr>
            <a:endParaRPr lang="kk-KZ" sz="5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ctr">
              <a:buNone/>
            </a:pPr>
            <a:endParaRPr lang="ru-RU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5274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1124744"/>
            <a:ext cx="7821488" cy="5433784"/>
          </a:xfrm>
        </p:spPr>
        <p:txBody>
          <a:bodyPr>
            <a:noAutofit/>
          </a:bodyPr>
          <a:lstStyle/>
          <a:p>
            <a:pPr algn="just"/>
            <a:r>
              <a:rPr lang="kk-KZ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Артикуляциялық жаттығулар-бұл бұлшық ет пен сөйлеу аппаратын нығайтуға, сөйлеуге қатысатын ағзылардың күш, қимыл-қозғалыс және іс-әрекетінің жұмысын нығайтуға арналған жаттығу жиыны</a:t>
            </a:r>
            <a:r>
              <a:rPr lang="kk-KZ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" indent="0" algn="just">
              <a:buNone/>
            </a:pPr>
            <a:endParaRPr lang="kk-KZ" sz="2400" b="1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kk-KZ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Артикуляциялық жаттығу дыбысты қою мен машықтандырудың дайындық кезеңі болып табылады.</a:t>
            </a:r>
            <a:endParaRPr lang="ru-RU" sz="24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8133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3568" y="980728"/>
            <a:ext cx="7821488" cy="3474720"/>
          </a:xfrm>
        </p:spPr>
        <p:txBody>
          <a:bodyPr>
            <a:noAutofit/>
          </a:bodyPr>
          <a:lstStyle/>
          <a:p>
            <a:pPr marL="4572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kk-KZ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Артикуляциялық жаттығуды орындау   ережесі</a:t>
            </a:r>
            <a:r>
              <a:rPr lang="kk-KZ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45720" indent="0">
              <a:spcBef>
                <a:spcPts val="0"/>
              </a:spcBef>
              <a:spcAft>
                <a:spcPts val="0"/>
              </a:spcAft>
              <a:buNone/>
            </a:pPr>
            <a:endParaRPr lang="kk-KZ" sz="2400" b="1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kk-KZ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4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Балада дұрыс сөйлеу дағдысы қалыптасу үшін артикуляциялық жаттығуды күнде орындау керек</a:t>
            </a:r>
          </a:p>
          <a:p>
            <a:pPr marL="4572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kk-KZ" sz="24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Жаттығуларды күніне 3-5 минуттан орындаған жөн</a:t>
            </a:r>
          </a:p>
          <a:p>
            <a:pPr marL="4572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kk-KZ" sz="24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Әр жаттығу 5-7 рет орындалу тиіс</a:t>
            </a:r>
          </a:p>
          <a:p>
            <a:pPr marL="4572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kk-KZ" sz="24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Бір статистикалық жаттығуды 10-15 секунд ұстап тұру керек (қимыл-қозғалысын өзгертпей ұстап тұру)</a:t>
            </a:r>
          </a:p>
          <a:p>
            <a:pPr marL="4572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kk-KZ" sz="24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Артикуляциялық жаттығуды айнаның алдына  отырып орындаған керек, себебі отырғанда баланың арқасы түзу, денесін, аяқ қолдарын бос ұстайды.</a:t>
            </a:r>
            <a:endParaRPr lang="ru-RU" sz="2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2263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03500" y="404664"/>
            <a:ext cx="7652539" cy="792088"/>
          </a:xfrm>
        </p:spPr>
        <p:txBody>
          <a:bodyPr>
            <a:normAutofit lnSpcReduction="10000"/>
          </a:bodyPr>
          <a:lstStyle/>
          <a:p>
            <a:pPr marL="45720" indent="0" algn="ctr">
              <a:buNone/>
            </a:pPr>
            <a:r>
              <a:rPr lang="kk-KZ" sz="2400" b="1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«С» дыбысына арналған артикуляциялық </a:t>
            </a:r>
            <a:r>
              <a:rPr lang="kk-KZ" sz="2400" b="1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жаттығулар</a:t>
            </a:r>
          </a:p>
          <a:p>
            <a:pPr marL="45720" indent="0" algn="ctr">
              <a:buNone/>
            </a:pPr>
            <a:endParaRPr lang="kk-KZ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 descr="https://fsd.multiurok.ru/html/2021/11/17/s_61948e6f5652f/phpgPlKnE_artikulyacionnaya-gimnastika_html_d0dd52dea94b4fb6.jpg"/>
          <p:cNvSpPr>
            <a:spLocks noChangeAspect="1" noChangeArrowheads="1"/>
          </p:cNvSpPr>
          <p:nvPr/>
        </p:nvSpPr>
        <p:spPr bwMode="auto">
          <a:xfrm>
            <a:off x="210993" y="486916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ru-RU"/>
          </a:p>
        </p:txBody>
      </p:sp>
      <p:pic>
        <p:nvPicPr>
          <p:cNvPr id="1053" name="Picture 2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53" t="23012" r="33602" b="37215"/>
          <a:stretch/>
        </p:blipFill>
        <p:spPr bwMode="auto">
          <a:xfrm>
            <a:off x="363393" y="1340768"/>
            <a:ext cx="8332754" cy="5286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7609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82902" y="346657"/>
            <a:ext cx="773351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indent="0" algn="ctr">
              <a:buNone/>
            </a:pPr>
            <a:r>
              <a:rPr lang="kk-KZ" sz="2400" b="1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«С» дыбысына арналған артикуляциялық жаттығулар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48" t="41270" r="42104" b="17235"/>
          <a:stretch/>
        </p:blipFill>
        <p:spPr bwMode="auto">
          <a:xfrm>
            <a:off x="555372" y="1124744"/>
            <a:ext cx="7977068" cy="5472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9867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71600" y="293819"/>
            <a:ext cx="72728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b="1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«Ш» </a:t>
            </a:r>
            <a:r>
              <a:rPr lang="kk-KZ" sz="2400" b="1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дыбысына арналған артикуляциялық жаттығулар</a:t>
            </a:r>
            <a:endParaRPr lang="ru-RU" sz="2400" b="1" i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83" name="Picture 1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93" t="32481" r="42014" b="13921"/>
          <a:stretch/>
        </p:blipFill>
        <p:spPr bwMode="auto">
          <a:xfrm>
            <a:off x="611560" y="1124816"/>
            <a:ext cx="8136904" cy="5400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8402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05806" y="147989"/>
            <a:ext cx="68827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b="1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«Ш» дыбысына арналған артикуляциялық жаттығулар</a:t>
            </a:r>
            <a:endParaRPr lang="ru-RU" sz="2400" b="1" i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83" t="30373" r="42414" b="25949"/>
          <a:stretch/>
        </p:blipFill>
        <p:spPr bwMode="auto">
          <a:xfrm>
            <a:off x="910800" y="978986"/>
            <a:ext cx="7272808" cy="538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5547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48620" y="404664"/>
            <a:ext cx="777671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kk-KZ" sz="2400" i="1" dirty="0" smtClean="0">
                <a:solidFill>
                  <a:srgbClr val="4E67C8">
                    <a:lumMod val="75000"/>
                  </a:srgbClr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«Р» </a:t>
            </a:r>
            <a:r>
              <a:rPr lang="kk-KZ" sz="2400" i="1" dirty="0">
                <a:solidFill>
                  <a:srgbClr val="4E67C8">
                    <a:lumMod val="75000"/>
                  </a:srgbClr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дыбысына арналған артикуляциялық жаттығулар</a:t>
            </a:r>
            <a:endParaRPr lang="ru-RU" sz="2400" i="1" dirty="0">
              <a:solidFill>
                <a:srgbClr val="4E67C8">
                  <a:lumMod val="75000"/>
                </a:srgbClr>
              </a:solidFill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059" name="Picture 1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92" t="35119" r="42216" b="22158"/>
          <a:stretch/>
        </p:blipFill>
        <p:spPr bwMode="auto">
          <a:xfrm>
            <a:off x="899592" y="1196751"/>
            <a:ext cx="7416824" cy="5148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6000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9" name="Picture 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92" t="32540" r="42216" b="23485"/>
          <a:stretch/>
        </p:blipFill>
        <p:spPr bwMode="auto">
          <a:xfrm>
            <a:off x="1115616" y="1196752"/>
            <a:ext cx="7128792" cy="54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Заголовок 3"/>
          <p:cNvSpPr txBox="1">
            <a:spLocks/>
          </p:cNvSpPr>
          <p:nvPr/>
        </p:nvSpPr>
        <p:spPr>
          <a:xfrm>
            <a:off x="791654" y="476672"/>
            <a:ext cx="7776715" cy="461665"/>
          </a:xfrm>
          <a:prstGeom prst="rect">
            <a:avLst/>
          </a:prstGeom>
          <a:effectLst/>
        </p:spPr>
        <p:txBody>
          <a:bodyPr vert="horz" wrap="square" lIns="91440" tIns="45720" rIns="91440" bIns="45720" rtlCol="0" anchor="t" anchorCtr="0">
            <a:sp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>
              <a:spcBef>
                <a:spcPts val="0"/>
              </a:spcBef>
              <a:buFont typeface="Georgia" pitchFamily="18" charset="0"/>
              <a:buNone/>
            </a:pPr>
            <a:r>
              <a:rPr lang="kk-KZ" sz="2400" i="1" dirty="0" smtClean="0">
                <a:solidFill>
                  <a:srgbClr val="4E67C8">
                    <a:lumMod val="75000"/>
                  </a:srgbClr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«Р» дыбысына арналған артикуляциялық жаттығулар</a:t>
            </a:r>
            <a:endParaRPr lang="ru-RU" sz="2400" i="1" dirty="0">
              <a:solidFill>
                <a:srgbClr val="4E67C8">
                  <a:lumMod val="75000"/>
                </a:srgbClr>
              </a:solidFill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672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6" name="Picture 1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48" t="41468" r="42104" b="14962"/>
          <a:stretch/>
        </p:blipFill>
        <p:spPr bwMode="auto">
          <a:xfrm>
            <a:off x="683568" y="836712"/>
            <a:ext cx="7920880" cy="549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Заголовок 3"/>
          <p:cNvSpPr txBox="1">
            <a:spLocks/>
          </p:cNvSpPr>
          <p:nvPr/>
        </p:nvSpPr>
        <p:spPr>
          <a:xfrm>
            <a:off x="827733" y="245839"/>
            <a:ext cx="7776715" cy="461665"/>
          </a:xfrm>
          <a:prstGeom prst="rect">
            <a:avLst/>
          </a:prstGeom>
          <a:effectLst/>
        </p:spPr>
        <p:txBody>
          <a:bodyPr vert="horz" wrap="square" lIns="91440" tIns="45720" rIns="91440" bIns="45720" rtlCol="0" anchor="t" anchorCtr="0">
            <a:sp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>
              <a:spcBef>
                <a:spcPts val="0"/>
              </a:spcBef>
              <a:buFont typeface="Georgia" pitchFamily="18" charset="0"/>
              <a:buNone/>
            </a:pPr>
            <a:r>
              <a:rPr lang="kk-KZ" sz="2400" i="1" dirty="0" smtClean="0">
                <a:solidFill>
                  <a:srgbClr val="4E67C8">
                    <a:lumMod val="75000"/>
                  </a:srgbClr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«Л» дыбысына арналған артикуляциялық жаттығулар</a:t>
            </a:r>
            <a:endParaRPr lang="ru-RU" sz="2400" i="1" dirty="0">
              <a:solidFill>
                <a:srgbClr val="4E67C8">
                  <a:lumMod val="75000"/>
                </a:srgbClr>
              </a:solidFill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6034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48" t="33532" r="42104" b="19507"/>
          <a:stretch/>
        </p:blipFill>
        <p:spPr bwMode="auto">
          <a:xfrm>
            <a:off x="755576" y="801758"/>
            <a:ext cx="7992888" cy="5451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Заголовок 3"/>
          <p:cNvSpPr txBox="1">
            <a:spLocks/>
          </p:cNvSpPr>
          <p:nvPr/>
        </p:nvSpPr>
        <p:spPr>
          <a:xfrm>
            <a:off x="863662" y="260648"/>
            <a:ext cx="7776715" cy="461665"/>
          </a:xfrm>
          <a:prstGeom prst="rect">
            <a:avLst/>
          </a:prstGeom>
          <a:effectLst/>
        </p:spPr>
        <p:txBody>
          <a:bodyPr vert="horz" wrap="square" lIns="91440" tIns="45720" rIns="91440" bIns="45720" rtlCol="0" anchor="t" anchorCtr="0">
            <a:sp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>
              <a:spcBef>
                <a:spcPts val="0"/>
              </a:spcBef>
              <a:buFont typeface="Georgia" pitchFamily="18" charset="0"/>
              <a:buNone/>
            </a:pPr>
            <a:r>
              <a:rPr lang="kk-KZ" sz="2400" i="1" dirty="0" smtClean="0">
                <a:solidFill>
                  <a:srgbClr val="4E67C8">
                    <a:lumMod val="75000"/>
                  </a:srgbClr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«Л» дыбысына арналған артикуляциялық жаттығулар</a:t>
            </a:r>
            <a:endParaRPr lang="ru-RU" sz="2400" i="1" dirty="0">
              <a:solidFill>
                <a:srgbClr val="4E67C8">
                  <a:lumMod val="75000"/>
                </a:srgbClr>
              </a:solidFill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4832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570</TotalTime>
  <Words>163</Words>
  <Application>Microsoft Office PowerPoint</Application>
  <PresentationFormat>Экран (4:3)</PresentationFormat>
  <Paragraphs>22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«Р» дыбысына арналған артикуляциялық жаттығулар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Гость</dc:creator>
  <cp:lastModifiedBy>Гость</cp:lastModifiedBy>
  <cp:revision>19</cp:revision>
  <dcterms:created xsi:type="dcterms:W3CDTF">2024-03-19T04:01:00Z</dcterms:created>
  <dcterms:modified xsi:type="dcterms:W3CDTF">2024-03-20T09:53:15Z</dcterms:modified>
</cp:coreProperties>
</file>