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6" r:id="rId8"/>
    <p:sldId id="260" r:id="rId9"/>
    <p:sldId id="264" r:id="rId10"/>
    <p:sldId id="262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196752"/>
            <a:ext cx="7272808" cy="46805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kk-KZ" sz="65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Артикуляциялық </a:t>
            </a:r>
            <a:r>
              <a:rPr lang="kk-KZ" sz="65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жаттығулар</a:t>
            </a:r>
            <a:endParaRPr lang="kk-KZ" sz="65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kk-KZ" sz="65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Ата-аналарға ұсыныс</a:t>
            </a:r>
            <a:endParaRPr lang="kk-KZ" sz="65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kk-KZ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kk-KZ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kk-KZ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27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8" t="41468" r="42104" b="14962"/>
          <a:stretch/>
        </p:blipFill>
        <p:spPr bwMode="auto">
          <a:xfrm>
            <a:off x="683568" y="836712"/>
            <a:ext cx="7920880" cy="54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827733" y="245839"/>
            <a:ext cx="7776715" cy="461665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t" anchorCtr="0"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spcBef>
                <a:spcPts val="0"/>
              </a:spcBef>
              <a:buFont typeface="Georgia" pitchFamily="18" charset="0"/>
              <a:buNone/>
            </a:pPr>
            <a:r>
              <a:rPr lang="kk-KZ" sz="2400" i="1" dirty="0" smtClean="0">
                <a:solidFill>
                  <a:srgbClr val="4E67C8">
                    <a:lumMod val="75000"/>
                  </a:srgb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«Л» дыбысына арналған артикуляциялық жаттығулар</a:t>
            </a:r>
            <a:endParaRPr lang="ru-RU" sz="2400" i="1" dirty="0">
              <a:solidFill>
                <a:srgbClr val="4E67C8">
                  <a:lumMod val="75000"/>
                </a:srgb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0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8" t="33532" r="42104" b="19507"/>
          <a:stretch/>
        </p:blipFill>
        <p:spPr bwMode="auto">
          <a:xfrm>
            <a:off x="755576" y="801758"/>
            <a:ext cx="7992888" cy="545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863662" y="260648"/>
            <a:ext cx="7776715" cy="461665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t" anchorCtr="0"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spcBef>
                <a:spcPts val="0"/>
              </a:spcBef>
              <a:buFont typeface="Georgia" pitchFamily="18" charset="0"/>
              <a:buNone/>
            </a:pPr>
            <a:r>
              <a:rPr lang="kk-KZ" sz="2400" i="1" dirty="0" smtClean="0">
                <a:solidFill>
                  <a:srgbClr val="4E67C8">
                    <a:lumMod val="75000"/>
                  </a:srgb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«Л» дыбысына арналған артикуляциялық жаттығулар</a:t>
            </a:r>
            <a:endParaRPr lang="ru-RU" sz="2400" i="1" dirty="0">
              <a:solidFill>
                <a:srgbClr val="4E67C8">
                  <a:lumMod val="75000"/>
                </a:srgb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3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7821488" cy="5433784"/>
          </a:xfrm>
        </p:spPr>
        <p:txBody>
          <a:bodyPr>
            <a:noAutofit/>
          </a:bodyPr>
          <a:lstStyle/>
          <a:p>
            <a:pPr algn="just"/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Артикуляциялық жаттығулар-бұл бұлшық ет пен сөйлеу аппаратын нығайтуға, сөйлеуге қатысатын ағзылардың күш, қимыл-қозғалыс және іс-әрекетінің жұмысын нығайтуға арналған жаттығу жиыны</a:t>
            </a: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endParaRPr lang="kk-KZ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Артикуляциялық жаттығу дыбысты қою мен машықтандырудың дайындық кезеңі болып табылады.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980728"/>
            <a:ext cx="7821488" cy="3474720"/>
          </a:xfrm>
        </p:spPr>
        <p:txBody>
          <a:bodyPr>
            <a:noAutofit/>
          </a:bodyPr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Артикуляциялық жаттығуды орындау   ережесі</a:t>
            </a: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kk-KZ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Балада дұрыс сөйлеу дағдысы қалыптасу үшін артикуляциялық жаттығуды күнде орындау керек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Жаттығуларды күніне 3-5 минуттан орындаған жөн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Әр жаттығу 5-7 рет орындалу тиіс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Бір статистикалық жаттығуды 10-15 секунд ұстап тұру керек (қимыл-қозғалысын өзгертпей ұстап тұру)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Артикуляциялық жаттығуды айнаның алдына  отырып орындаған керек, себебі отырғанда баланың арқасы түзу, денесін, аяқ қолдарын бос ұстайды.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03500" y="404664"/>
            <a:ext cx="7652539" cy="792088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kk-KZ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«С» дыбысына арналған артикуляциялық </a:t>
            </a:r>
            <a:r>
              <a:rPr lang="kk-KZ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жаттығулар</a:t>
            </a:r>
          </a:p>
          <a:p>
            <a:pPr marL="45720" indent="0" algn="ctr">
              <a:buNone/>
            </a:pPr>
            <a:endParaRPr lang="kk-KZ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 descr="https://fsd.multiurok.ru/html/2021/11/17/s_61948e6f5652f/phpgPlKnE_artikulyacionnaya-gimnastika_html_d0dd52dea94b4fb6.jpg"/>
          <p:cNvSpPr>
            <a:spLocks noChangeAspect="1" noChangeArrowheads="1"/>
          </p:cNvSpPr>
          <p:nvPr/>
        </p:nvSpPr>
        <p:spPr bwMode="auto">
          <a:xfrm>
            <a:off x="210993" y="486916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3" t="23012" r="33602" b="37215"/>
          <a:stretch/>
        </p:blipFill>
        <p:spPr bwMode="auto">
          <a:xfrm>
            <a:off x="363393" y="1340768"/>
            <a:ext cx="8332754" cy="528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6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2902" y="346657"/>
            <a:ext cx="7733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kk-KZ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«С» дыбысына арналған артикуляциялық жаттығулар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8" t="41270" r="42104" b="17235"/>
          <a:stretch/>
        </p:blipFill>
        <p:spPr bwMode="auto">
          <a:xfrm>
            <a:off x="555372" y="1124744"/>
            <a:ext cx="797706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8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93819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«Ш» </a:t>
            </a:r>
            <a:r>
              <a:rPr lang="kk-KZ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дыбысына арналған артикуляциялық жаттығулар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3" t="32481" r="42014" b="13921"/>
          <a:stretch/>
        </p:blipFill>
        <p:spPr bwMode="auto">
          <a:xfrm>
            <a:off x="611560" y="1124816"/>
            <a:ext cx="8136904" cy="540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40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5806" y="147989"/>
            <a:ext cx="68827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«Ш» дыбысына арналған артикуляциялық жаттығулар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3" t="30373" r="42414" b="25949"/>
          <a:stretch/>
        </p:blipFill>
        <p:spPr bwMode="auto">
          <a:xfrm>
            <a:off x="910800" y="978986"/>
            <a:ext cx="7272808" cy="53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54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8620" y="404664"/>
            <a:ext cx="7776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kk-KZ" sz="2400" i="1" dirty="0" smtClean="0">
                <a:solidFill>
                  <a:srgbClr val="4E67C8">
                    <a:lumMod val="75000"/>
                  </a:srgb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«Р» </a:t>
            </a:r>
            <a:r>
              <a:rPr lang="kk-KZ" sz="2400" i="1" dirty="0">
                <a:solidFill>
                  <a:srgbClr val="4E67C8">
                    <a:lumMod val="75000"/>
                  </a:srgb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дыбысына арналған артикуляциялық жаттығулар</a:t>
            </a:r>
            <a:endParaRPr lang="ru-RU" sz="2400" i="1" dirty="0">
              <a:solidFill>
                <a:srgbClr val="4E67C8">
                  <a:lumMod val="75000"/>
                </a:srgb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2" t="35119" r="42216" b="22158"/>
          <a:stretch/>
        </p:blipFill>
        <p:spPr bwMode="auto">
          <a:xfrm>
            <a:off x="899592" y="1196751"/>
            <a:ext cx="7416824" cy="514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0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2" t="32540" r="42216" b="23485"/>
          <a:stretch/>
        </p:blipFill>
        <p:spPr bwMode="auto">
          <a:xfrm>
            <a:off x="1115616" y="1196752"/>
            <a:ext cx="712879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791654" y="476672"/>
            <a:ext cx="7776715" cy="461665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t" anchorCtr="0"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spcBef>
                <a:spcPts val="0"/>
              </a:spcBef>
              <a:buFont typeface="Georgia" pitchFamily="18" charset="0"/>
              <a:buNone/>
            </a:pPr>
            <a:r>
              <a:rPr lang="kk-KZ" sz="2400" i="1" dirty="0" smtClean="0">
                <a:solidFill>
                  <a:srgbClr val="4E67C8">
                    <a:lumMod val="75000"/>
                  </a:srgb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«Р» дыбысына арналған артикуляциялық жаттығулар</a:t>
            </a:r>
            <a:endParaRPr lang="ru-RU" sz="2400" i="1" dirty="0">
              <a:solidFill>
                <a:srgbClr val="4E67C8">
                  <a:lumMod val="75000"/>
                </a:srgb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570</TotalTime>
  <Words>163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«Р» дыбысына арналған артикуляциялық жаттығулар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Гость</dc:creator>
  <cp:lastModifiedBy>Гость</cp:lastModifiedBy>
  <cp:revision>19</cp:revision>
  <dcterms:created xsi:type="dcterms:W3CDTF">2024-03-19T04:01:00Z</dcterms:created>
  <dcterms:modified xsi:type="dcterms:W3CDTF">2024-03-20T09:53:15Z</dcterms:modified>
</cp:coreProperties>
</file>